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4" roundtripDataSignature="AMtx7mi8zZBS3dDmy864ae28U1v5C9FYZ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70"/>
    <p:restoredTop sz="94578"/>
  </p:normalViewPr>
  <p:slideViewPr>
    <p:cSldViewPr snapToGrid="0">
      <p:cViewPr varScale="1">
        <p:scale>
          <a:sx n="64" d="100"/>
          <a:sy n="64" d="100"/>
        </p:scale>
        <p:origin x="176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/>
          <p:nvPr/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 extrusionOk="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4" name="Google Shape;14;p31"/>
          <p:cNvSpPr txBox="1"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Meiryo"/>
              <a:buNone/>
              <a:defRPr sz="54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1"/>
          <p:cNvSpPr txBox="1"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lvl="0" algn="l">
              <a:lnSpc>
                <a:spcPct val="130000"/>
              </a:lnSpc>
              <a:spcBef>
                <a:spcPts val="93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  <a:defRPr sz="2400">
                <a:solidFill>
                  <a:srgbClr val="262626"/>
                </a:solidFill>
              </a:defRPr>
            </a:lvl1pPr>
            <a:lvl2pPr lvl="1" algn="ctr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2pPr>
            <a:lvl3pPr lvl="2" algn="ctr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3pPr>
            <a:lvl4pPr lvl="3" algn="ctr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4pPr>
            <a:lvl5pPr lvl="4" algn="ctr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5pPr>
            <a:lvl6pPr lvl="5" algn="ctr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600"/>
              <a:buNone/>
              <a:defRPr sz="1600"/>
            </a:lvl6pPr>
            <a:lvl7pPr lvl="6" algn="ctr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600"/>
              <a:buNone/>
              <a:defRPr sz="1600"/>
            </a:lvl7pPr>
            <a:lvl8pPr lvl="7" algn="ctr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600"/>
              <a:buNone/>
              <a:defRPr sz="1600"/>
            </a:lvl8pPr>
            <a:lvl9pPr lvl="8" algn="ctr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31"/>
          <p:cNvSpPr txBox="1">
            <a:spLocks noGrp="1"/>
          </p:cNvSpPr>
          <p:nvPr>
            <p:ph type="dt" idx="10"/>
          </p:nvPr>
        </p:nvSpPr>
        <p:spPr>
          <a:xfrm>
            <a:off x="4654295" y="617415"/>
            <a:ext cx="712372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1"/>
          <p:cNvSpPr txBox="1">
            <a:spLocks noGrp="1"/>
          </p:cNvSpPr>
          <p:nvPr>
            <p:ph type="ftr" idx="11"/>
          </p:nvPr>
        </p:nvSpPr>
        <p:spPr>
          <a:xfrm>
            <a:off x="4654295" y="6170490"/>
            <a:ext cx="558834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1"/>
          <p:cNvSpPr txBox="1">
            <a:spLocks noGrp="1"/>
          </p:cNvSpPr>
          <p:nvPr>
            <p:ph type="sldNum" idx="12"/>
          </p:nvPr>
        </p:nvSpPr>
        <p:spPr>
          <a:xfrm>
            <a:off x="10515600" y="6170490"/>
            <a:ext cx="1198829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0" lvl="1" indent="0" algn="r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0" lvl="2" indent="0" algn="r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0" lvl="3" indent="0" algn="r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0" lvl="4" indent="0" algn="r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0" lvl="5" indent="0" algn="r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0" lvl="6" indent="0" algn="r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0" lvl="7" indent="0" algn="r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0" lvl="8" indent="0" algn="r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9" name="Google Shape;19;p31"/>
          <p:cNvSpPr/>
          <p:nvPr/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" name="Google Shape;20;p31"/>
          <p:cNvSpPr/>
          <p:nvPr/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 extrusionOk="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1" name="Google Shape;21;p31"/>
          <p:cNvSpPr/>
          <p:nvPr/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 extrusionOk="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DCD6C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0"/>
          <p:cNvSpPr txBox="1"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0"/>
          <p:cNvSpPr txBox="1">
            <a:spLocks noGrp="1"/>
          </p:cNvSpPr>
          <p:nvPr>
            <p:ph type="body" idx="1"/>
          </p:nvPr>
        </p:nvSpPr>
        <p:spPr>
          <a:xfrm rot="5400000">
            <a:off x="4479774" y="-247258"/>
            <a:ext cx="3651504" cy="8770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marL="1371600" lvl="2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91" name="Google Shape;91;p40"/>
          <p:cNvSpPr txBox="1">
            <a:spLocks noGrp="1"/>
          </p:cNvSpPr>
          <p:nvPr>
            <p:ph type="dt" idx="10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40"/>
          <p:cNvSpPr txBox="1">
            <a:spLocks noGrp="1"/>
          </p:cNvSpPr>
          <p:nvPr>
            <p:ph type="ftr" idx="11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40"/>
          <p:cNvSpPr txBox="1">
            <a:spLocks noGrp="1"/>
          </p:cNvSpPr>
          <p:nvPr>
            <p:ph type="sldNum" idx="12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1"/>
          <p:cNvSpPr txBox="1">
            <a:spLocks noGrp="1"/>
          </p:cNvSpPr>
          <p:nvPr>
            <p:ph type="title"/>
          </p:nvPr>
        </p:nvSpPr>
        <p:spPr>
          <a:xfrm rot="5400000">
            <a:off x="7393812" y="2391190"/>
            <a:ext cx="5339932" cy="1571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41"/>
          <p:cNvSpPr txBox="1">
            <a:spLocks noGrp="1"/>
          </p:cNvSpPr>
          <p:nvPr>
            <p:ph type="body" idx="1"/>
          </p:nvPr>
        </p:nvSpPr>
        <p:spPr>
          <a:xfrm rot="5400000">
            <a:off x="3252190" y="205883"/>
            <a:ext cx="5322596" cy="59595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marL="1371600" lvl="2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97" name="Google Shape;97;p41"/>
          <p:cNvSpPr txBox="1">
            <a:spLocks noGrp="1"/>
          </p:cNvSpPr>
          <p:nvPr>
            <p:ph type="dt" idx="10"/>
          </p:nvPr>
        </p:nvSpPr>
        <p:spPr>
          <a:xfrm>
            <a:off x="9277965" y="6296615"/>
            <a:ext cx="250599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41"/>
          <p:cNvSpPr txBox="1">
            <a:spLocks noGrp="1"/>
          </p:cNvSpPr>
          <p:nvPr>
            <p:ph type="ftr" idx="11"/>
          </p:nvPr>
        </p:nvSpPr>
        <p:spPr>
          <a:xfrm>
            <a:off x="2933699" y="6296615"/>
            <a:ext cx="595957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41"/>
          <p:cNvSpPr txBox="1">
            <a:spLocks noGrp="1"/>
          </p:cNvSpPr>
          <p:nvPr>
            <p:ph type="sldNum" idx="12"/>
          </p:nvPr>
        </p:nvSpPr>
        <p:spPr>
          <a:xfrm rot="5400000">
            <a:off x="8734643" y="2853201"/>
            <a:ext cx="5383267" cy="60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 sz="1600" b="1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0" lvl="1" indent="0" algn="l">
              <a:spcBef>
                <a:spcPts val="0"/>
              </a:spcBef>
              <a:buNone/>
              <a:defRPr sz="1600" b="1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0" lvl="2" indent="0" algn="l">
              <a:spcBef>
                <a:spcPts val="0"/>
              </a:spcBef>
              <a:buNone/>
              <a:defRPr sz="1600" b="1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0" lvl="3" indent="0" algn="l">
              <a:spcBef>
                <a:spcPts val="0"/>
              </a:spcBef>
              <a:buNone/>
              <a:defRPr sz="1600" b="1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0" lvl="4" indent="0" algn="l">
              <a:spcBef>
                <a:spcPts val="0"/>
              </a:spcBef>
              <a:buNone/>
              <a:defRPr sz="1600" b="1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0" lvl="5" indent="0" algn="l">
              <a:spcBef>
                <a:spcPts val="0"/>
              </a:spcBef>
              <a:buNone/>
              <a:defRPr sz="1600" b="1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0" lvl="6" indent="0" algn="l">
              <a:spcBef>
                <a:spcPts val="0"/>
              </a:spcBef>
              <a:buNone/>
              <a:defRPr sz="1600" b="1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0" lvl="7" indent="0" algn="l">
              <a:spcBef>
                <a:spcPts val="0"/>
              </a:spcBef>
              <a:buNone/>
              <a:defRPr sz="1600" b="1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0" lvl="8" indent="0" algn="l">
              <a:spcBef>
                <a:spcPts val="0"/>
              </a:spcBef>
              <a:buNone/>
              <a:defRPr sz="1600" b="1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100" name="Google Shape;100;p41" title="Rule Line"/>
          <p:cNvCxnSpPr/>
          <p:nvPr/>
        </p:nvCxnSpPr>
        <p:spPr>
          <a:xfrm>
            <a:off x="9111582" y="571502"/>
            <a:ext cx="0" cy="5275467"/>
          </a:xfrm>
          <a:prstGeom prst="straightConnector1">
            <a:avLst/>
          </a:prstGeom>
          <a:noFill/>
          <a:ln w="38100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2"/>
          <p:cNvSpPr txBox="1"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2"/>
          <p:cNvSpPr txBox="1"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marL="1371600" lvl="2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25" name="Google Shape;25;p32"/>
          <p:cNvSpPr txBox="1">
            <a:spLocks noGrp="1"/>
          </p:cNvSpPr>
          <p:nvPr>
            <p:ph type="dt" idx="10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ftr" idx="11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2"/>
          <p:cNvSpPr txBox="1">
            <a:spLocks noGrp="1"/>
          </p:cNvSpPr>
          <p:nvPr>
            <p:ph type="sldNum" idx="12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bg>
      <p:bgPr>
        <a:solidFill>
          <a:schemeClr val="lt2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3"/>
          <p:cNvSpPr txBox="1">
            <a:spLocks noGrp="1"/>
          </p:cNvSpPr>
          <p:nvPr>
            <p:ph type="dt" idx="10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3"/>
          <p:cNvSpPr txBox="1">
            <a:spLocks noGrp="1"/>
          </p:cNvSpPr>
          <p:nvPr>
            <p:ph type="ftr" idx="11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3"/>
          <p:cNvSpPr txBox="1">
            <a:spLocks noGrp="1"/>
          </p:cNvSpPr>
          <p:nvPr>
            <p:ph type="sldNum" idx="12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oogle Shape;33;p34"/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34" name="Google Shape;34;p34"/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/>
              <a:ahLst/>
              <a:cxnLst/>
              <a:rect l="l" t="t" r="r" b="b"/>
              <a:pathLst>
                <a:path w="4013331" h="2742133" extrusionOk="0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35" name="Google Shape;35;p34"/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/>
              <a:ahLst/>
              <a:cxnLst/>
              <a:rect l="l" t="t" r="r" b="b"/>
              <a:pathLst>
                <a:path w="3401415" h="2440484" extrusionOk="0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DCD6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36" name="Google Shape;36;p34"/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/>
              <a:ahLst/>
              <a:cxnLst/>
              <a:rect l="l" t="t" r="r" b="b"/>
              <a:pathLst>
                <a:path w="4130517" h="2806419" extrusionOk="0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37" name="Google Shape;37;p34"/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/>
              <a:ahLst/>
              <a:cxnLst/>
              <a:rect l="l" t="t" r="r" b="b"/>
              <a:pathLst>
                <a:path w="4389519" h="2916937" extrusionOk="0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38" name="Google Shape;38;p34"/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39" name="Google Shape;39;p34"/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/>
              <a:ahLst/>
              <a:cxnLst/>
              <a:rect l="l" t="t" r="r" b="b"/>
              <a:pathLst>
                <a:path w="4069058" h="3547008" extrusionOk="0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40" name="Google Shape;40;p34"/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/>
              <a:ahLst/>
              <a:cxnLst/>
              <a:rect l="l" t="t" r="r" b="b"/>
              <a:pathLst>
                <a:path w="3872006" h="3321595" extrusionOk="0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41" name="Google Shape;41;p34"/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/>
              <a:ahLst/>
              <a:cxnLst/>
              <a:rect l="l" t="t" r="r" b="b"/>
              <a:pathLst>
                <a:path w="3462454" h="3010961" extrusionOk="0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DCD6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42" name="Google Shape;42;p34"/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/>
              <a:ahLst/>
              <a:cxnLst/>
              <a:rect l="l" t="t" r="r" b="b"/>
              <a:pathLst>
                <a:path w="3904481" h="3411460" extrusionOk="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grpSp>
        <p:nvGrpSpPr>
          <p:cNvPr id="43" name="Google Shape;43;p34"/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44" name="Google Shape;44;p34"/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/>
              <a:ahLst/>
              <a:cxnLst/>
              <a:rect l="l" t="t" r="r" b="b"/>
              <a:pathLst>
                <a:path w="4174269" h="5181455" extrusionOk="0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45" name="Google Shape;45;p34"/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/>
              <a:ahLst/>
              <a:cxnLst/>
              <a:rect l="l" t="t" r="r" b="b"/>
              <a:pathLst>
                <a:path w="4259808" h="5510713" extrusionOk="0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46" name="Google Shape;46;p34"/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/>
              <a:ahLst/>
              <a:cxnLst/>
              <a:rect l="l" t="t" r="r" b="b"/>
              <a:pathLst>
                <a:path w="4029221" h="5265194" extrusionOk="0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 cap="flat" cmpd="sng">
              <a:solidFill>
                <a:srgbClr val="DCD6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  <p:sp>
          <p:nvSpPr>
            <p:cNvPr id="47" name="Google Shape;47;p34"/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/>
              <a:ahLst/>
              <a:cxnLst/>
              <a:rect l="l" t="t" r="r" b="b"/>
              <a:pathLst>
                <a:path w="3702048" h="4710667" extrusionOk="0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 cap="flat" cmpd="sng">
              <a:solidFill>
                <a:srgbClr val="DCD6C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Meiryo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eiryo"/>
                <a:ea typeface="Meiryo"/>
                <a:cs typeface="Meiryo"/>
                <a:sym typeface="Meiryo"/>
              </a:endParaRPr>
            </a:p>
          </p:txBody>
        </p:sp>
      </p:grpSp>
      <p:sp>
        <p:nvSpPr>
          <p:cNvPr id="48" name="Google Shape;48;p34"/>
          <p:cNvSpPr txBox="1"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Meiryo"/>
              <a:buNone/>
              <a:defRPr sz="4800" cap="none">
                <a:solidFill>
                  <a:srgbClr val="3F3F3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4"/>
          <p:cNvSpPr txBox="1">
            <a:spLocks noGrp="1"/>
          </p:cNvSpPr>
          <p:nvPr>
            <p:ph type="ftr" idx="11"/>
          </p:nvPr>
        </p:nvSpPr>
        <p:spPr>
          <a:xfrm>
            <a:off x="4654296" y="6170490"/>
            <a:ext cx="5713314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4"/>
          <p:cNvSpPr txBox="1">
            <a:spLocks noGrp="1"/>
          </p:cNvSpPr>
          <p:nvPr>
            <p:ph type="sldNum" idx="12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1" name="Google Shape;51;p34"/>
          <p:cNvSpPr txBox="1"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34"/>
          <p:cNvSpPr txBox="1">
            <a:spLocks noGrp="1"/>
          </p:cNvSpPr>
          <p:nvPr>
            <p:ph type="dt" idx="10"/>
          </p:nvPr>
        </p:nvSpPr>
        <p:spPr>
          <a:xfrm>
            <a:off x="640080" y="6170491"/>
            <a:ext cx="284008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5"/>
          <p:cNvSpPr txBox="1"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5"/>
          <p:cNvSpPr txBox="1">
            <a:spLocks noGrp="1"/>
          </p:cNvSpPr>
          <p:nvPr>
            <p:ph type="body" idx="1"/>
          </p:nvPr>
        </p:nvSpPr>
        <p:spPr>
          <a:xfrm>
            <a:off x="1920240" y="2438399"/>
            <a:ext cx="4160520" cy="365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marL="1371600" lvl="2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6" name="Google Shape;56;p35"/>
          <p:cNvSpPr txBox="1">
            <a:spLocks noGrp="1"/>
          </p:cNvSpPr>
          <p:nvPr>
            <p:ph type="body" idx="2"/>
          </p:nvPr>
        </p:nvSpPr>
        <p:spPr>
          <a:xfrm>
            <a:off x="6530290" y="2438399"/>
            <a:ext cx="4160520" cy="365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marL="1371600" lvl="2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57" name="Google Shape;57;p35"/>
          <p:cNvSpPr txBox="1">
            <a:spLocks noGrp="1"/>
          </p:cNvSpPr>
          <p:nvPr>
            <p:ph type="dt" idx="10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5"/>
          <p:cNvSpPr txBox="1">
            <a:spLocks noGrp="1"/>
          </p:cNvSpPr>
          <p:nvPr>
            <p:ph type="ftr" idx="11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5"/>
          <p:cNvSpPr txBox="1">
            <a:spLocks noGrp="1"/>
          </p:cNvSpPr>
          <p:nvPr>
            <p:ph type="sldNum" idx="12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6"/>
          <p:cNvSpPr txBox="1"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marL="457200" lvl="0" indent="-228600" algn="l">
              <a:lnSpc>
                <a:spcPct val="130000"/>
              </a:lnSpc>
              <a:spcBef>
                <a:spcPts val="93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36"/>
          <p:cNvSpPr txBox="1">
            <a:spLocks noGrp="1"/>
          </p:cNvSpPr>
          <p:nvPr>
            <p:ph type="body" idx="2"/>
          </p:nvPr>
        </p:nvSpPr>
        <p:spPr>
          <a:xfrm>
            <a:off x="1920241" y="3316639"/>
            <a:ext cx="4160520" cy="277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marL="1371600" lvl="2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3" name="Google Shape;63;p36"/>
          <p:cNvSpPr txBox="1">
            <a:spLocks noGrp="1"/>
          </p:cNvSpPr>
          <p:nvPr>
            <p:ph type="body" idx="3"/>
          </p:nvPr>
        </p:nvSpPr>
        <p:spPr>
          <a:xfrm>
            <a:off x="6530290" y="2456408"/>
            <a:ext cx="416052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marL="457200" lvl="0" indent="-228600" algn="l">
              <a:lnSpc>
                <a:spcPct val="99000"/>
              </a:lnSpc>
              <a:spcBef>
                <a:spcPts val="93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 b="1" cap="none">
                <a:solidFill>
                  <a:schemeClr val="accent1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36"/>
          <p:cNvSpPr txBox="1">
            <a:spLocks noGrp="1"/>
          </p:cNvSpPr>
          <p:nvPr>
            <p:ph type="body" idx="4"/>
          </p:nvPr>
        </p:nvSpPr>
        <p:spPr>
          <a:xfrm>
            <a:off x="6530290" y="3316639"/>
            <a:ext cx="4160520" cy="277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2pPr>
            <a:lvl3pPr marL="1371600" lvl="2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3pPr>
            <a:lvl4pPr marL="1828800" lvl="3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Char char="–"/>
              <a:defRPr/>
            </a:lvl5pPr>
            <a:lvl6pPr marL="2743200" lvl="5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6pPr>
            <a:lvl7pPr marL="3200400" lvl="6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7pPr>
            <a:lvl8pPr marL="3657600" lvl="7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8pPr>
            <a:lvl9pPr marL="4114800" lvl="8" indent="-3429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800"/>
              <a:buChar char="–"/>
              <a:defRPr/>
            </a:lvl9pPr>
          </a:lstStyle>
          <a:p>
            <a:endParaRPr/>
          </a:p>
        </p:txBody>
      </p:sp>
      <p:sp>
        <p:nvSpPr>
          <p:cNvPr id="65" name="Google Shape;65;p36"/>
          <p:cNvSpPr txBox="1">
            <a:spLocks noGrp="1"/>
          </p:cNvSpPr>
          <p:nvPr>
            <p:ph type="dt" idx="10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6"/>
          <p:cNvSpPr txBox="1">
            <a:spLocks noGrp="1"/>
          </p:cNvSpPr>
          <p:nvPr>
            <p:ph type="ftr" idx="11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6"/>
          <p:cNvSpPr txBox="1">
            <a:spLocks noGrp="1"/>
          </p:cNvSpPr>
          <p:nvPr>
            <p:ph type="sldNum" idx="12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8" name="Google Shape;68;p36"/>
          <p:cNvSpPr txBox="1"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7"/>
          <p:cNvSpPr txBox="1"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37"/>
          <p:cNvSpPr txBox="1">
            <a:spLocks noGrp="1"/>
          </p:cNvSpPr>
          <p:nvPr>
            <p:ph type="dt" idx="10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7"/>
          <p:cNvSpPr txBox="1">
            <a:spLocks noGrp="1"/>
          </p:cNvSpPr>
          <p:nvPr>
            <p:ph type="ftr" idx="11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7"/>
          <p:cNvSpPr txBox="1">
            <a:spLocks noGrp="1"/>
          </p:cNvSpPr>
          <p:nvPr>
            <p:ph type="sldNum" idx="12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8"/>
          <p:cNvSpPr txBox="1"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400"/>
              <a:buFont typeface="Meiryo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8"/>
          <p:cNvSpPr txBox="1">
            <a:spLocks noGrp="1"/>
          </p:cNvSpPr>
          <p:nvPr>
            <p:ph type="body" idx="1"/>
          </p:nvPr>
        </p:nvSpPr>
        <p:spPr>
          <a:xfrm>
            <a:off x="1280160" y="640080"/>
            <a:ext cx="6949440" cy="5455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 sz="1800"/>
            </a:lvl2pPr>
            <a:lvl3pPr marL="1371600" lvl="2" indent="-3302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Char char="–"/>
              <a:defRPr sz="1600"/>
            </a:lvl3pPr>
            <a:lvl4pPr marL="1828800" lvl="3" indent="-3175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Char char="–"/>
              <a:defRPr sz="1400"/>
            </a:lvl4pPr>
            <a:lvl5pPr marL="2286000" lvl="4" indent="-3175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Char char="–"/>
              <a:defRPr sz="1400"/>
            </a:lvl5pPr>
            <a:lvl6pPr marL="2743200" lvl="5" indent="-3175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400"/>
              <a:buChar char="–"/>
              <a:defRPr sz="1400"/>
            </a:lvl6pPr>
            <a:lvl7pPr marL="3200400" lvl="6" indent="-3175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400"/>
              <a:buChar char="–"/>
              <a:defRPr sz="1400"/>
            </a:lvl7pPr>
            <a:lvl8pPr marL="3657600" lvl="7" indent="-3175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400"/>
              <a:buChar char="–"/>
              <a:defRPr sz="1400"/>
            </a:lvl8pPr>
            <a:lvl9pPr marL="4114800" lvl="8" indent="-3175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400"/>
              <a:buChar char="–"/>
              <a:defRPr sz="1400"/>
            </a:lvl9pPr>
          </a:lstStyle>
          <a:p>
            <a:endParaRPr/>
          </a:p>
        </p:txBody>
      </p:sp>
      <p:sp>
        <p:nvSpPr>
          <p:cNvPr id="77" name="Google Shape;77;p38"/>
          <p:cNvSpPr txBox="1">
            <a:spLocks noGrp="1"/>
          </p:cNvSpPr>
          <p:nvPr>
            <p:ph type="body" idx="2"/>
          </p:nvPr>
        </p:nvSpPr>
        <p:spPr>
          <a:xfrm>
            <a:off x="8476488" y="3223803"/>
            <a:ext cx="3227715" cy="287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38"/>
          <p:cNvSpPr txBox="1">
            <a:spLocks noGrp="1"/>
          </p:cNvSpPr>
          <p:nvPr>
            <p:ph type="dt" idx="10"/>
          </p:nvPr>
        </p:nvSpPr>
        <p:spPr>
          <a:xfrm>
            <a:off x="8476488" y="6170491"/>
            <a:ext cx="221432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8"/>
          <p:cNvSpPr txBox="1">
            <a:spLocks noGrp="1"/>
          </p:cNvSpPr>
          <p:nvPr>
            <p:ph type="ftr" idx="11"/>
          </p:nvPr>
        </p:nvSpPr>
        <p:spPr>
          <a:xfrm>
            <a:off x="1280160" y="6170490"/>
            <a:ext cx="694944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8"/>
          <p:cNvSpPr txBox="1">
            <a:spLocks noGrp="1"/>
          </p:cNvSpPr>
          <p:nvPr>
            <p:ph type="sldNum" idx="12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9"/>
          <p:cNvSpPr>
            <a:spLocks noGrp="1"/>
          </p:cNvSpPr>
          <p:nvPr>
            <p:ph type="pic" idx="2"/>
          </p:nvPr>
        </p:nvSpPr>
        <p:spPr>
          <a:xfrm>
            <a:off x="0" y="0"/>
            <a:ext cx="8102651" cy="6857999"/>
          </a:xfrm>
          <a:prstGeom prst="rect">
            <a:avLst/>
          </a:prstGeom>
          <a:solidFill>
            <a:srgbClr val="DCD6C4"/>
          </a:solidFill>
          <a:ln>
            <a:noFill/>
          </a:ln>
        </p:spPr>
      </p:sp>
      <p:sp>
        <p:nvSpPr>
          <p:cNvPr id="83" name="Google Shape;83;p39"/>
          <p:cNvSpPr txBox="1"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lv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400"/>
              <a:buFont typeface="Meiryo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9"/>
          <p:cNvSpPr txBox="1">
            <a:spLocks noGrp="1"/>
          </p:cNvSpPr>
          <p:nvPr>
            <p:ph type="body" idx="1"/>
          </p:nvPr>
        </p:nvSpPr>
        <p:spPr>
          <a:xfrm>
            <a:off x="8476488" y="3223806"/>
            <a:ext cx="3227832" cy="28721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lvl="0" indent="-228600" algn="l">
              <a:lnSpc>
                <a:spcPct val="14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39"/>
          <p:cNvSpPr txBox="1">
            <a:spLocks noGrp="1"/>
          </p:cNvSpPr>
          <p:nvPr>
            <p:ph type="dt" idx="10"/>
          </p:nvPr>
        </p:nvSpPr>
        <p:spPr>
          <a:xfrm>
            <a:off x="8476488" y="6170491"/>
            <a:ext cx="2214322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9"/>
          <p:cNvSpPr txBox="1">
            <a:spLocks noGrp="1"/>
          </p:cNvSpPr>
          <p:nvPr>
            <p:ph type="ftr" idx="11"/>
          </p:nvPr>
        </p:nvSpPr>
        <p:spPr>
          <a:xfrm>
            <a:off x="1280160" y="6170490"/>
            <a:ext cx="646441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9"/>
          <p:cNvSpPr txBox="1">
            <a:spLocks noGrp="1"/>
          </p:cNvSpPr>
          <p:nvPr>
            <p:ph type="sldNum" idx="12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>
            <a:lvl1pPr marR="0" lvl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  <a:defRPr sz="32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0"/>
          <p:cNvSpPr txBox="1"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>
            <a:lvl1pPr marL="457200" marR="0" lvl="0" indent="-228600" algn="l" rtl="0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Corbel"/>
              <a:buNone/>
              <a:defRPr sz="1800" b="0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914400" marR="0" lvl="1" indent="-228600" algn="l" rtl="0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orbel"/>
              <a:buNone/>
              <a:defRPr sz="1600" b="0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1371600" marR="0" lvl="2" indent="-317500" algn="l" rtl="0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orbel"/>
              <a:buChar char="–"/>
              <a:defRPr sz="1400" b="0" i="1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1828800" marR="0" lvl="3" indent="-317500" algn="l" rtl="0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2286000" marR="0" lvl="4" indent="-317500" algn="l" rtl="0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Corbel"/>
              <a:buChar char="–"/>
              <a:defRPr sz="1400" b="0" i="1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2743200" marR="0" lvl="5" indent="-317500" algn="l" rtl="0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BC2818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3200400" marR="0" lvl="6" indent="-317500" algn="l" rtl="0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400"/>
              <a:buFont typeface="Corbel"/>
              <a:buChar char="–"/>
              <a:defRPr sz="1400" b="0" i="1" u="none" strike="noStrike" cap="none">
                <a:solidFill>
                  <a:srgbClr val="BC2818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3657600" marR="0" lvl="7" indent="-317500" algn="l" rtl="0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400"/>
              <a:buFont typeface="Corbel"/>
              <a:buChar char="–"/>
              <a:defRPr sz="1400" b="0" i="0" u="none" strike="noStrike" cap="none">
                <a:solidFill>
                  <a:srgbClr val="BC2818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4114800" marR="0" lvl="8" indent="-317500" algn="l" rtl="0">
              <a:lnSpc>
                <a:spcPct val="111000"/>
              </a:lnSpc>
              <a:spcBef>
                <a:spcPts val="930"/>
              </a:spcBef>
              <a:spcAft>
                <a:spcPts val="0"/>
              </a:spcAft>
              <a:buClr>
                <a:srgbClr val="BC2818"/>
              </a:buClr>
              <a:buSzPts val="1400"/>
              <a:buFont typeface="Corbel"/>
              <a:buChar char="–"/>
              <a:defRPr sz="1400" b="0" i="1" u="none" strike="noStrike" cap="none">
                <a:solidFill>
                  <a:srgbClr val="BC2818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endParaRPr/>
          </a:p>
        </p:txBody>
      </p:sp>
      <p:sp>
        <p:nvSpPr>
          <p:cNvPr id="8" name="Google Shape;8;p30"/>
          <p:cNvSpPr txBox="1">
            <a:spLocks noGrp="1"/>
          </p:cNvSpPr>
          <p:nvPr>
            <p:ph type="dt" idx="10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endParaRPr/>
          </a:p>
        </p:txBody>
      </p:sp>
      <p:sp>
        <p:nvSpPr>
          <p:cNvPr id="9" name="Google Shape;9;p30"/>
          <p:cNvSpPr txBox="1">
            <a:spLocks noGrp="1"/>
          </p:cNvSpPr>
          <p:nvPr>
            <p:ph type="ftr" idx="11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endParaRPr/>
          </a:p>
        </p:txBody>
      </p:sp>
      <p:sp>
        <p:nvSpPr>
          <p:cNvPr id="10" name="Google Shape;10;p30"/>
          <p:cNvSpPr txBox="1">
            <a:spLocks noGrp="1"/>
          </p:cNvSpPr>
          <p:nvPr>
            <p:ph type="sldNum" idx="12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1pPr>
            <a:lvl2pPr marL="0" marR="0" lvl="1" indent="0" algn="l" rtl="0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2pPr>
            <a:lvl3pPr marL="0" marR="0" lvl="2" indent="0" algn="l" rtl="0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3pPr>
            <a:lvl4pPr marL="0" marR="0" lvl="3" indent="0" algn="l" rtl="0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4pPr>
            <a:lvl5pPr marL="0" marR="0" lvl="4" indent="0" algn="l" rtl="0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5pPr>
            <a:lvl6pPr marL="0" marR="0" lvl="5" indent="0" algn="l" rtl="0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6pPr>
            <a:lvl7pPr marL="0" marR="0" lvl="6" indent="0" algn="l" rtl="0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7pPr>
            <a:lvl8pPr marL="0" marR="0" lvl="7" indent="0" algn="l" rtl="0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8pPr>
            <a:lvl9pPr marL="0" marR="0" lvl="8" indent="0" algn="l" rtl="0">
              <a:spcBef>
                <a:spcPts val="0"/>
              </a:spcBef>
              <a:buNone/>
              <a:defRPr sz="1600" b="1" i="0" u="none" strike="noStrike" cap="none">
                <a:solidFill>
                  <a:srgbClr val="3F3F3F"/>
                </a:solidFill>
                <a:latin typeface="Meiryo"/>
                <a:ea typeface="Meiryo"/>
                <a:cs typeface="Meiryo"/>
                <a:sym typeface="Meiry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11" name="Google Shape;11;p30" title="Rule Line"/>
          <p:cNvCxnSpPr/>
          <p:nvPr/>
        </p:nvCxnSpPr>
        <p:spPr>
          <a:xfrm>
            <a:off x="1920240" y="2176009"/>
            <a:ext cx="8770571" cy="0"/>
          </a:xfrm>
          <a:prstGeom prst="straightConnector1">
            <a:avLst/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hyperlink" Target="https://www.youtube.com/watch?v=OOUMgliIsk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github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BsSEAEBBFYzYPpRR7" TargetMode="External"/><Relationship Id="rId2" Type="http://schemas.openxmlformats.org/officeDocument/2006/relationships/hyperlink" Target="https://forms.gle/7zdPLBdWv4bV4YM88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forms.gle/CUQjVj6WJDLtbpTcA" TargetMode="External"/><Relationship Id="rId4" Type="http://schemas.openxmlformats.org/officeDocument/2006/relationships/hyperlink" Target="https://forms.gle/iBoZzZMK9UfkGwDY7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/>
          <p:nvPr/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06" name="Google Shape;106;p1" descr="五顏六色的燈和建築物"/>
          <p:cNvPicPr preferRelativeResize="0"/>
          <p:nvPr/>
        </p:nvPicPr>
        <p:blipFill rotWithShape="1">
          <a:blip r:embed="rId3">
            <a:alphaModFix/>
          </a:blip>
          <a:srcRect l="11970" r="13257" b="1"/>
          <a:stretch/>
        </p:blipFill>
        <p:spPr>
          <a:xfrm>
            <a:off x="4487333" y="10"/>
            <a:ext cx="7704667" cy="6877868"/>
          </a:xfrm>
          <a:custGeom>
            <a:avLst/>
            <a:gdLst/>
            <a:ahLst/>
            <a:cxnLst/>
            <a:rect l="l" t="t" r="r" b="b"/>
            <a:pathLst>
              <a:path w="7704667" h="6877878" extrusionOk="0">
                <a:moveTo>
                  <a:pt x="0" y="0"/>
                </a:moveTo>
                <a:lnTo>
                  <a:pt x="7704667" y="0"/>
                </a:lnTo>
                <a:lnTo>
                  <a:pt x="7704667" y="6877878"/>
                </a:lnTo>
                <a:lnTo>
                  <a:pt x="0" y="6877878"/>
                </a:lnTo>
                <a:lnTo>
                  <a:pt x="0" y="6867939"/>
                </a:lnTo>
                <a:lnTo>
                  <a:pt x="146217" y="6867939"/>
                </a:lnTo>
                <a:lnTo>
                  <a:pt x="252811" y="6795007"/>
                </a:lnTo>
                <a:cubicBezTo>
                  <a:pt x="428996" y="6667346"/>
                  <a:pt x="601946" y="6529451"/>
                  <a:pt x="776494" y="6388681"/>
                </a:cubicBezTo>
                <a:cubicBezTo>
                  <a:pt x="1734992" y="5615677"/>
                  <a:pt x="2676361" y="4981124"/>
                  <a:pt x="2676361" y="3631852"/>
                </a:cubicBezTo>
                <a:cubicBezTo>
                  <a:pt x="2676361" y="2101350"/>
                  <a:pt x="2094814" y="761014"/>
                  <a:pt x="1053668" y="20384"/>
                </a:cubicBezTo>
                <a:lnTo>
                  <a:pt x="1038069" y="9939"/>
                </a:lnTo>
                <a:lnTo>
                  <a:pt x="0" y="9939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07" name="Google Shape;107;p1"/>
          <p:cNvSpPr/>
          <p:nvPr/>
        </p:nvSpPr>
        <p:spPr>
          <a:xfrm>
            <a:off x="0" y="0"/>
            <a:ext cx="7475746" cy="6858000"/>
          </a:xfrm>
          <a:custGeom>
            <a:avLst/>
            <a:gdLst/>
            <a:ahLst/>
            <a:cxnLst/>
            <a:rect l="l" t="t" r="r" b="b"/>
            <a:pathLst>
              <a:path w="7475746" h="6858000" extrusionOk="0">
                <a:moveTo>
                  <a:pt x="0" y="0"/>
                </a:moveTo>
                <a:lnTo>
                  <a:pt x="5859459" y="0"/>
                </a:lnTo>
                <a:lnTo>
                  <a:pt x="5874848" y="10445"/>
                </a:lnTo>
                <a:cubicBezTo>
                  <a:pt x="6902010" y="751075"/>
                  <a:pt x="7475746" y="2091411"/>
                  <a:pt x="7475746" y="3621913"/>
                </a:cubicBezTo>
                <a:cubicBezTo>
                  <a:pt x="7475746" y="4971185"/>
                  <a:pt x="6547021" y="5605738"/>
                  <a:pt x="5601397" y="6378742"/>
                </a:cubicBezTo>
                <a:cubicBezTo>
                  <a:pt x="5429193" y="6519512"/>
                  <a:pt x="5258566" y="6657407"/>
                  <a:pt x="5084748" y="6785068"/>
                </a:cubicBezTo>
                <a:lnTo>
                  <a:pt x="4979585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8" name="Google Shape;108;p1"/>
          <p:cNvSpPr/>
          <p:nvPr/>
        </p:nvSpPr>
        <p:spPr>
          <a:xfrm>
            <a:off x="0" y="-19878"/>
            <a:ext cx="7283242" cy="6858000"/>
          </a:xfrm>
          <a:custGeom>
            <a:avLst/>
            <a:gdLst/>
            <a:ahLst/>
            <a:cxnLst/>
            <a:rect l="l" t="t" r="r" b="b"/>
            <a:pathLst>
              <a:path w="7163694" h="6858000" extrusionOk="0">
                <a:moveTo>
                  <a:pt x="0" y="0"/>
                </a:moveTo>
                <a:lnTo>
                  <a:pt x="5525402" y="0"/>
                </a:lnTo>
                <a:lnTo>
                  <a:pt x="5541001" y="10445"/>
                </a:lnTo>
                <a:cubicBezTo>
                  <a:pt x="6582147" y="751075"/>
                  <a:pt x="7163694" y="2091411"/>
                  <a:pt x="7163694" y="3621913"/>
                </a:cubicBezTo>
                <a:cubicBezTo>
                  <a:pt x="7163694" y="4971185"/>
                  <a:pt x="6222325" y="5605738"/>
                  <a:pt x="5263827" y="6378742"/>
                </a:cubicBezTo>
                <a:cubicBezTo>
                  <a:pt x="5089279" y="6519512"/>
                  <a:pt x="4916329" y="6657407"/>
                  <a:pt x="4740144" y="6785068"/>
                </a:cubicBezTo>
                <a:lnTo>
                  <a:pt x="4633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09" name="Google Shape;109;p1"/>
          <p:cNvSpPr/>
          <p:nvPr/>
        </p:nvSpPr>
        <p:spPr>
          <a:xfrm>
            <a:off x="5198368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 extrusionOk="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eiryo"/>
              <a:buNone/>
            </a:pPr>
            <a:endParaRPr sz="1800" b="0" i="0" u="none" strike="noStrike" cap="non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10" name="Google Shape;110;p1"/>
          <p:cNvSpPr txBox="1">
            <a:spLocks noGrp="1"/>
          </p:cNvSpPr>
          <p:nvPr>
            <p:ph type="ctrTitle"/>
          </p:nvPr>
        </p:nvSpPr>
        <p:spPr>
          <a:xfrm>
            <a:off x="729713" y="-187090"/>
            <a:ext cx="5274860" cy="3066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400"/>
              <a:buFont typeface="Meiryo"/>
              <a:buNone/>
            </a:pPr>
            <a:r>
              <a:rPr lang="zh-TW" b="0" dirty="0"/>
              <a:t>GitHub </a:t>
            </a:r>
            <a:br>
              <a:rPr lang="zh-TW" b="0" dirty="0"/>
            </a:br>
            <a:r>
              <a:rPr lang="zh-TW" b="0" dirty="0"/>
              <a:t>製作個人網站</a:t>
            </a:r>
            <a:endParaRPr sz="6000" dirty="0"/>
          </a:p>
        </p:txBody>
      </p:sp>
      <p:sp>
        <p:nvSpPr>
          <p:cNvPr id="111" name="Google Shape;111;p1"/>
          <p:cNvSpPr txBox="1">
            <a:spLocks noGrp="1"/>
          </p:cNvSpPr>
          <p:nvPr>
            <p:ph type="subTitle" idx="1"/>
          </p:nvPr>
        </p:nvSpPr>
        <p:spPr>
          <a:xfrm>
            <a:off x="756689" y="2504526"/>
            <a:ext cx="4162357" cy="1576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2400"/>
              <a:buNone/>
            </a:pPr>
            <a:r>
              <a:rPr lang="zh-TW" dirty="0"/>
              <a:t>2026 Spring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05024-AAA3-D7FA-0A69-3B9EB5952CE2}"/>
              </a:ext>
            </a:extLst>
          </p:cNvPr>
          <p:cNvSpPr txBox="1"/>
          <p:nvPr/>
        </p:nvSpPr>
        <p:spPr>
          <a:xfrm>
            <a:off x="729713" y="6426152"/>
            <a:ext cx="42163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https://www.youtube.com/watch?v=OOUMgliIskU</a:t>
            </a:r>
            <a:r>
              <a:rPr lang="en-US" dirty="0"/>
              <a:t> </a:t>
            </a:r>
            <a:endParaRPr lang="en-TW" dirty="0"/>
          </a:p>
        </p:txBody>
      </p:sp>
      <p:pic>
        <p:nvPicPr>
          <p:cNvPr id="5" name="Picture 4" descr="A qr code with a black background&#10;&#10;AI-generated content may be incorrect.">
            <a:extLst>
              <a:ext uri="{FF2B5EF4-FFF2-40B4-BE49-F238E27FC236}">
                <a16:creationId xmlns:a16="http://schemas.microsoft.com/office/drawing/2014/main" id="{069AAB63-2A59-CADD-AE7F-4ABF856B2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893" y="3373736"/>
            <a:ext cx="2971800" cy="2959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9580" y="0"/>
            <a:ext cx="10552840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188" name="Google Shape;188;p10"/>
          <p:cNvSpPr/>
          <p:nvPr/>
        </p:nvSpPr>
        <p:spPr>
          <a:xfrm>
            <a:off x="4401879" y="2046769"/>
            <a:ext cx="1552354" cy="462516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9" name="Google Shape;189;p10"/>
          <p:cNvSpPr txBox="1"/>
          <p:nvPr/>
        </p:nvSpPr>
        <p:spPr>
          <a:xfrm>
            <a:off x="5327362" y="1549846"/>
            <a:ext cx="412498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再次確認「</a:t>
            </a:r>
            <a:r>
              <a:rPr lang="zh-TW" sz="18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username</a:t>
            </a:r>
            <a:r>
              <a:rPr lang="zh-TW" sz="1800" b="1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.github.io」</a:t>
            </a:r>
            <a:endParaRPr/>
          </a:p>
        </p:txBody>
      </p:sp>
      <p:sp>
        <p:nvSpPr>
          <p:cNvPr id="190" name="Google Shape;190;p10"/>
          <p:cNvSpPr/>
          <p:nvPr/>
        </p:nvSpPr>
        <p:spPr>
          <a:xfrm>
            <a:off x="1024269" y="6069420"/>
            <a:ext cx="1144773" cy="41644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4163" y="0"/>
            <a:ext cx="9803674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pic>
        <p:nvPicPr>
          <p:cNvPr id="196" name="Google Shape;196;p11"/>
          <p:cNvPicPr preferRelativeResize="0"/>
          <p:nvPr/>
        </p:nvPicPr>
        <p:blipFill rotWithShape="1">
          <a:blip r:embed="rId4">
            <a:alphaModFix/>
          </a:blip>
          <a:srcRect t="25451" r="42410"/>
          <a:stretch/>
        </p:blipFill>
        <p:spPr>
          <a:xfrm>
            <a:off x="4412511" y="4467698"/>
            <a:ext cx="4050214" cy="2381693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1"/>
          <p:cNvSpPr/>
          <p:nvPr/>
        </p:nvSpPr>
        <p:spPr>
          <a:xfrm>
            <a:off x="4554280" y="4467698"/>
            <a:ext cx="921488" cy="359483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98" name="Google Shape;198;p11"/>
          <p:cNvSpPr/>
          <p:nvPr/>
        </p:nvSpPr>
        <p:spPr>
          <a:xfrm>
            <a:off x="4642884" y="5853475"/>
            <a:ext cx="921488" cy="359483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1002" y="0"/>
            <a:ext cx="10689995" cy="68580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204" name="Google Shape;204;p12"/>
          <p:cNvSpPr/>
          <p:nvPr/>
        </p:nvSpPr>
        <p:spPr>
          <a:xfrm>
            <a:off x="4494028" y="4279856"/>
            <a:ext cx="1066799" cy="37720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5" name="Google Shape;205;p12"/>
          <p:cNvSpPr/>
          <p:nvPr/>
        </p:nvSpPr>
        <p:spPr>
          <a:xfrm>
            <a:off x="6900713" y="4279856"/>
            <a:ext cx="1066799" cy="37720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06" name="Google Shape;206;p12"/>
          <p:cNvSpPr txBox="1"/>
          <p:nvPr/>
        </p:nvSpPr>
        <p:spPr>
          <a:xfrm>
            <a:off x="4494028" y="4818464"/>
            <a:ext cx="406018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00B050"/>
                </a:solidFill>
                <a:latin typeface="Meiryo"/>
                <a:ea typeface="Meiryo"/>
                <a:cs typeface="Meiryo"/>
                <a:sym typeface="Meiryo"/>
              </a:rPr>
              <a:t>確定是</a:t>
            </a:r>
            <a:r>
              <a:rPr lang="zh-TW" sz="28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main</a:t>
            </a:r>
            <a:r>
              <a:rPr lang="zh-TW" sz="2800" b="1">
                <a:solidFill>
                  <a:srgbClr val="00B050"/>
                </a:solidFill>
                <a:latin typeface="Meiryo"/>
                <a:ea typeface="Meiryo"/>
                <a:cs typeface="Meiryo"/>
                <a:sym typeface="Meiryo"/>
              </a:rPr>
              <a:t>然後儲存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278" y="180754"/>
            <a:ext cx="8863353" cy="62693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212" name="Google Shape;212;p13"/>
          <p:cNvSpPr/>
          <p:nvPr/>
        </p:nvSpPr>
        <p:spPr>
          <a:xfrm>
            <a:off x="436117" y="6072888"/>
            <a:ext cx="1066799" cy="37720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13" name="Google Shape;21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96000" y="1212112"/>
            <a:ext cx="5636958" cy="54651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214" name="Google Shape;214;p13"/>
          <p:cNvSpPr/>
          <p:nvPr/>
        </p:nvSpPr>
        <p:spPr>
          <a:xfrm>
            <a:off x="9551764" y="2163650"/>
            <a:ext cx="1066799" cy="37720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15" name="Google Shape;215;p13"/>
          <p:cNvSpPr txBox="1"/>
          <p:nvPr/>
        </p:nvSpPr>
        <p:spPr>
          <a:xfrm>
            <a:off x="8413693" y="2730648"/>
            <a:ext cx="348702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點這會開啟瀏覽器</a:t>
            </a:r>
            <a:endParaRPr/>
          </a:p>
        </p:txBody>
      </p:sp>
      <p:sp>
        <p:nvSpPr>
          <p:cNvPr id="216" name="Google Shape;216;p13"/>
          <p:cNvSpPr txBox="1"/>
          <p:nvPr/>
        </p:nvSpPr>
        <p:spPr>
          <a:xfrm>
            <a:off x="969516" y="5142044"/>
            <a:ext cx="238331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00B050"/>
                </a:solidFill>
                <a:latin typeface="Meiryo"/>
                <a:ea typeface="Meiryo"/>
                <a:cs typeface="Meiryo"/>
                <a:sym typeface="Meiryo"/>
              </a:rPr>
              <a:t>儲存後會到這裡，請點選</a:t>
            </a:r>
            <a:r>
              <a:rPr lang="zh-TW" sz="24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Pages</a:t>
            </a:r>
            <a:endParaRPr sz="2400" b="1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3165" y="254014"/>
            <a:ext cx="8759015" cy="61828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222" name="Google Shape;222;p14"/>
          <p:cNvSpPr/>
          <p:nvPr/>
        </p:nvSpPr>
        <p:spPr>
          <a:xfrm>
            <a:off x="1870216" y="1813768"/>
            <a:ext cx="3839208" cy="4475520"/>
          </a:xfrm>
          <a:prstGeom prst="roundRect">
            <a:avLst>
              <a:gd name="adj" fmla="val 9406"/>
            </a:avLst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23" name="Google Shape;223;p14"/>
          <p:cNvSpPr txBox="1"/>
          <p:nvPr/>
        </p:nvSpPr>
        <p:spPr>
          <a:xfrm>
            <a:off x="5709424" y="754933"/>
            <a:ext cx="4602756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FF00"/>
                </a:solidFill>
                <a:latin typeface="Meiryo"/>
                <a:ea typeface="Meiryo"/>
                <a:cs typeface="Meiryo"/>
                <a:sym typeface="Meiryo"/>
              </a:rPr>
              <a:t>要把文字與相片改成你自己的</a:t>
            </a:r>
            <a:endParaRPr/>
          </a:p>
        </p:txBody>
      </p:sp>
      <p:sp>
        <p:nvSpPr>
          <p:cNvPr id="224" name="Google Shape;224;p14"/>
          <p:cNvSpPr/>
          <p:nvPr/>
        </p:nvSpPr>
        <p:spPr>
          <a:xfrm>
            <a:off x="6263797" y="2471690"/>
            <a:ext cx="3705393" cy="3271188"/>
          </a:xfrm>
          <a:prstGeom prst="roundRect">
            <a:avLst>
              <a:gd name="adj" fmla="val 9406"/>
            </a:avLst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cxnSp>
        <p:nvCxnSpPr>
          <p:cNvPr id="225" name="Google Shape;225;p14"/>
          <p:cNvCxnSpPr/>
          <p:nvPr/>
        </p:nvCxnSpPr>
        <p:spPr>
          <a:xfrm flipH="1">
            <a:off x="5943600" y="1248037"/>
            <a:ext cx="1110543" cy="748031"/>
          </a:xfrm>
          <a:prstGeom prst="straightConnector1">
            <a:avLst/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6" name="Google Shape;226;p14"/>
          <p:cNvCxnSpPr/>
          <p:nvPr/>
        </p:nvCxnSpPr>
        <p:spPr>
          <a:xfrm>
            <a:off x="8010802" y="1712820"/>
            <a:ext cx="0" cy="896565"/>
          </a:xfrm>
          <a:prstGeom prst="straightConnector1">
            <a:avLst/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2622" y="172628"/>
            <a:ext cx="9248047" cy="6315740"/>
          </a:xfrm>
          <a:prstGeom prst="rect">
            <a:avLst/>
          </a:prstGeom>
          <a:noFill/>
          <a:ln w="190500" cap="sq" cmpd="sng">
            <a:solidFill>
              <a:srgbClr val="C8C6BD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254000" algn="bl" rotWithShape="0">
              <a:srgbClr val="000000">
                <a:alpha val="42745"/>
              </a:srgbClr>
            </a:outerShdw>
          </a:effectLst>
        </p:spPr>
      </p:pic>
      <p:sp>
        <p:nvSpPr>
          <p:cNvPr id="232" name="Google Shape;232;p15"/>
          <p:cNvSpPr txBox="1"/>
          <p:nvPr/>
        </p:nvSpPr>
        <p:spPr>
          <a:xfrm>
            <a:off x="3721846" y="369632"/>
            <a:ext cx="348702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再回到這裡</a:t>
            </a:r>
            <a:endParaRPr/>
          </a:p>
        </p:txBody>
      </p:sp>
      <p:sp>
        <p:nvSpPr>
          <p:cNvPr id="233" name="Google Shape;233;p15"/>
          <p:cNvSpPr/>
          <p:nvPr/>
        </p:nvSpPr>
        <p:spPr>
          <a:xfrm>
            <a:off x="1212295" y="1094328"/>
            <a:ext cx="807892" cy="3517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34" name="Google Shape;234;p15"/>
          <p:cNvSpPr txBox="1"/>
          <p:nvPr/>
        </p:nvSpPr>
        <p:spPr>
          <a:xfrm>
            <a:off x="716376" y="1446028"/>
            <a:ext cx="348702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點選這個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964" y="0"/>
            <a:ext cx="10238072" cy="67168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240" name="Google Shape;240;p16"/>
          <p:cNvSpPr txBox="1"/>
          <p:nvPr/>
        </p:nvSpPr>
        <p:spPr>
          <a:xfrm>
            <a:off x="1286990" y="1050115"/>
            <a:ext cx="6240861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會來到這裡</a:t>
            </a:r>
            <a:endParaRPr sz="3200" b="1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就是你剛剛複製過來的整個網站</a:t>
            </a:r>
            <a:endParaRPr/>
          </a:p>
        </p:txBody>
      </p:sp>
      <p:sp>
        <p:nvSpPr>
          <p:cNvPr id="241" name="Google Shape;241;p16"/>
          <p:cNvSpPr/>
          <p:nvPr/>
        </p:nvSpPr>
        <p:spPr>
          <a:xfrm>
            <a:off x="1640287" y="4283151"/>
            <a:ext cx="959694" cy="3219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42" name="Google Shape;242;p16"/>
          <p:cNvSpPr txBox="1"/>
          <p:nvPr/>
        </p:nvSpPr>
        <p:spPr>
          <a:xfrm>
            <a:off x="2432368" y="3358435"/>
            <a:ext cx="3487029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先修改個人簡介資料點選可修改這個檔案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17"/>
          <p:cNvPicPr preferRelativeResize="0"/>
          <p:nvPr/>
        </p:nvPicPr>
        <p:blipFill rotWithShape="1">
          <a:blip r:embed="rId3">
            <a:alphaModFix/>
          </a:blip>
          <a:srcRect l="1389" t="-1" r="160" b="-393"/>
          <a:stretch/>
        </p:blipFill>
        <p:spPr>
          <a:xfrm>
            <a:off x="156118" y="54840"/>
            <a:ext cx="8608741" cy="562249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pic>
        <p:nvPicPr>
          <p:cNvPr id="248" name="Google Shape;248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3364" y="2496804"/>
            <a:ext cx="7750700" cy="420246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249" name="Google Shape;249;p17"/>
          <p:cNvSpPr txBox="1"/>
          <p:nvPr/>
        </p:nvSpPr>
        <p:spPr>
          <a:xfrm>
            <a:off x="8876370" y="1838119"/>
            <a:ext cx="3423425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點選這個來編輯內容，向下拉到最下方</a:t>
            </a:r>
            <a:endParaRPr sz="2800" b="1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用你的資料來修改</a:t>
            </a:r>
            <a:endParaRPr/>
          </a:p>
        </p:txBody>
      </p:sp>
      <p:sp>
        <p:nvSpPr>
          <p:cNvPr id="250" name="Google Shape;250;p17"/>
          <p:cNvSpPr/>
          <p:nvPr/>
        </p:nvSpPr>
        <p:spPr>
          <a:xfrm>
            <a:off x="8248714" y="1772128"/>
            <a:ext cx="393481" cy="33265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cxnSp>
        <p:nvCxnSpPr>
          <p:cNvPr id="251" name="Google Shape;251;p17"/>
          <p:cNvCxnSpPr/>
          <p:nvPr/>
        </p:nvCxnSpPr>
        <p:spPr>
          <a:xfrm flipH="1">
            <a:off x="8876370" y="3222266"/>
            <a:ext cx="1568091" cy="659533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252" name="Google Shape;252;p17"/>
          <p:cNvPicPr preferRelativeResize="0"/>
          <p:nvPr/>
        </p:nvPicPr>
        <p:blipFill rotWithShape="1">
          <a:blip r:embed="rId5">
            <a:alphaModFix/>
          </a:blip>
          <a:srcRect l="13629" b="6399"/>
          <a:stretch/>
        </p:blipFill>
        <p:spPr>
          <a:xfrm>
            <a:off x="8465809" y="98422"/>
            <a:ext cx="3403070" cy="13849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253" name="Google Shape;253;p17"/>
          <p:cNvSpPr txBox="1"/>
          <p:nvPr/>
        </p:nvSpPr>
        <p:spPr>
          <a:xfrm>
            <a:off x="8445454" y="5844217"/>
            <a:ext cx="3423425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修改完記得右上方要commit changes</a:t>
            </a:r>
            <a:endParaRPr sz="2400" b="1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cxnSp>
        <p:nvCxnSpPr>
          <p:cNvPr id="254" name="Google Shape;254;p17"/>
          <p:cNvCxnSpPr/>
          <p:nvPr/>
        </p:nvCxnSpPr>
        <p:spPr>
          <a:xfrm rot="10800000" flipH="1">
            <a:off x="10995102" y="534386"/>
            <a:ext cx="233662" cy="528577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55" name="Google Shape;255;p17"/>
          <p:cNvSpPr/>
          <p:nvPr/>
        </p:nvSpPr>
        <p:spPr>
          <a:xfrm>
            <a:off x="10050980" y="125503"/>
            <a:ext cx="1735859" cy="384828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7785" y="279924"/>
            <a:ext cx="9556595" cy="629815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261" name="Google Shape;261;p18"/>
          <p:cNvSpPr/>
          <p:nvPr/>
        </p:nvSpPr>
        <p:spPr>
          <a:xfrm>
            <a:off x="2981107" y="984147"/>
            <a:ext cx="1735859" cy="384828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62" name="Google Shape;262;p18"/>
          <p:cNvSpPr txBox="1"/>
          <p:nvPr/>
        </p:nvSpPr>
        <p:spPr>
          <a:xfrm>
            <a:off x="4384287" y="1368975"/>
            <a:ext cx="3423425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點這裡回到上一頁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964" y="0"/>
            <a:ext cx="10238072" cy="67168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268" name="Google Shape;268;p19"/>
          <p:cNvSpPr/>
          <p:nvPr/>
        </p:nvSpPr>
        <p:spPr>
          <a:xfrm>
            <a:off x="1563169" y="3358435"/>
            <a:ext cx="722831" cy="2779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69" name="Google Shape;269;p19"/>
          <p:cNvSpPr txBox="1"/>
          <p:nvPr/>
        </p:nvSpPr>
        <p:spPr>
          <a:xfrm>
            <a:off x="1924584" y="3204997"/>
            <a:ext cx="4777299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接下來進到這個目錄</a:t>
            </a:r>
            <a:endParaRPr sz="3200" b="1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去修改個人頭像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 txBox="1"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200"/>
              <a:buFont typeface="Meiryo"/>
              <a:buNone/>
            </a:pPr>
            <a:r>
              <a:rPr lang="zh-TW" b="0"/>
              <a:t>GitHub 提供免費的 Git Server </a:t>
            </a:r>
            <a:endParaRPr/>
          </a:p>
        </p:txBody>
      </p:sp>
      <p:sp>
        <p:nvSpPr>
          <p:cNvPr id="117" name="Google Shape;117;p2"/>
          <p:cNvSpPr txBox="1"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/>
          </a:bodyPr>
          <a:lstStyle/>
          <a:p>
            <a:pPr marL="285750" lvl="0" indent="-2857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zh-TW" sz="2000"/>
              <a:t>分支的名字gh-pages，可以用 GitHub 當做靜態檔案的伺服器</a:t>
            </a:r>
            <a:endParaRPr sz="2000"/>
          </a:p>
          <a:p>
            <a:pPr marL="285750" lvl="0" indent="-285750" algn="l" rtl="0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zh-TW" sz="2000"/>
              <a:t>僅呈現靜態頁面內容，不行用 PHP 或是 ASP </a:t>
            </a:r>
            <a:endParaRPr sz="2000"/>
          </a:p>
          <a:p>
            <a:pPr marL="285750" lvl="0" indent="-285750" algn="l" rtl="0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zh-TW" sz="2000"/>
              <a:t>不支援 .htaccess 設定檔，無法設定使用者密碼。</a:t>
            </a:r>
            <a:endParaRPr/>
          </a:p>
          <a:p>
            <a:pPr marL="285750" lvl="0" indent="-285750" algn="l" rtl="0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zh-TW" sz="2000"/>
              <a:t>僅能使用 Git 上傳</a:t>
            </a:r>
            <a:endParaRPr/>
          </a:p>
          <a:p>
            <a:pPr marL="285750" lvl="0" indent="-285750" algn="l" rtl="0">
              <a:lnSpc>
                <a:spcPct val="140000"/>
              </a:lnSpc>
              <a:spcBef>
                <a:spcPts val="930"/>
              </a:spcBef>
              <a:spcAft>
                <a:spcPts val="0"/>
              </a:spcAft>
              <a:buClr>
                <a:srgbClr val="3F3F3F"/>
              </a:buClr>
              <a:buSzPts val="2000"/>
              <a:buFont typeface="Arial"/>
              <a:buChar char="•"/>
            </a:pPr>
            <a:r>
              <a:rPr lang="zh-TW" sz="2000"/>
              <a:t>所有的 GitHub Pages 都是公開的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704" y="209913"/>
            <a:ext cx="11404592" cy="64381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pic>
        <p:nvPicPr>
          <p:cNvPr id="275" name="Google Shape;275;p20"/>
          <p:cNvPicPr preferRelativeResize="0"/>
          <p:nvPr/>
        </p:nvPicPr>
        <p:blipFill rotWithShape="1">
          <a:blip r:embed="rId4">
            <a:alphaModFix/>
          </a:blip>
          <a:srcRect r="6094" b="5186"/>
          <a:stretch/>
        </p:blipFill>
        <p:spPr>
          <a:xfrm>
            <a:off x="8827618" y="1295047"/>
            <a:ext cx="2889461" cy="178839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20"/>
          <p:cNvSpPr/>
          <p:nvPr/>
        </p:nvSpPr>
        <p:spPr>
          <a:xfrm>
            <a:off x="10590028" y="1474347"/>
            <a:ext cx="871870" cy="371467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77" name="Google Shape;277;p20"/>
          <p:cNvSpPr/>
          <p:nvPr/>
        </p:nvSpPr>
        <p:spPr>
          <a:xfrm>
            <a:off x="9307032" y="2434822"/>
            <a:ext cx="1697665" cy="496126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214" y="298295"/>
            <a:ext cx="11437572" cy="579027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cxnSp>
        <p:nvCxnSpPr>
          <p:cNvPr id="283" name="Google Shape;283;p21"/>
          <p:cNvCxnSpPr/>
          <p:nvPr/>
        </p:nvCxnSpPr>
        <p:spPr>
          <a:xfrm flipH="1">
            <a:off x="6969512" y="3429000"/>
            <a:ext cx="3563012" cy="117088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4" name="Google Shape;284;p21"/>
          <p:cNvSpPr txBox="1"/>
          <p:nvPr/>
        </p:nvSpPr>
        <p:spPr>
          <a:xfrm>
            <a:off x="7007503" y="4526554"/>
            <a:ext cx="348702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直接拖拉過來</a:t>
            </a:r>
            <a:endParaRPr/>
          </a:p>
        </p:txBody>
      </p:sp>
      <p:sp>
        <p:nvSpPr>
          <p:cNvPr id="285" name="Google Shape;285;p21"/>
          <p:cNvSpPr txBox="1"/>
          <p:nvPr/>
        </p:nvSpPr>
        <p:spPr>
          <a:xfrm>
            <a:off x="9024370" y="1078818"/>
            <a:ext cx="3016307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00B050"/>
                </a:solidFill>
                <a:latin typeface="Meiryo"/>
                <a:ea typeface="Meiryo"/>
                <a:cs typeface="Meiryo"/>
                <a:sym typeface="Meiryo"/>
              </a:rPr>
              <a:t>把你的大頭貼存成 </a:t>
            </a: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mypic.jpg</a:t>
            </a:r>
            <a:endParaRPr sz="3200" b="1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286" name="Google Shape;286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1183" y="4892597"/>
            <a:ext cx="4277322" cy="16671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287" name="Google Shape;287;p21"/>
          <p:cNvSpPr/>
          <p:nvPr/>
        </p:nvSpPr>
        <p:spPr>
          <a:xfrm>
            <a:off x="995565" y="6027257"/>
            <a:ext cx="1842031" cy="402103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288" name="Google Shape;288;p21"/>
          <p:cNvSpPr txBox="1"/>
          <p:nvPr/>
        </p:nvSpPr>
        <p:spPr>
          <a:xfrm>
            <a:off x="2425179" y="5617370"/>
            <a:ext cx="569541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然後一定要記得Commit</a:t>
            </a:r>
            <a:endParaRPr sz="3200" b="1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3525" y="164804"/>
            <a:ext cx="8759015" cy="61828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294" name="Google Shape;294;p22"/>
          <p:cNvSpPr txBox="1"/>
          <p:nvPr/>
        </p:nvSpPr>
        <p:spPr>
          <a:xfrm>
            <a:off x="5272767" y="593763"/>
            <a:ext cx="315755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FF00"/>
                </a:solidFill>
                <a:latin typeface="Meiryo"/>
                <a:ea typeface="Meiryo"/>
                <a:cs typeface="Meiryo"/>
                <a:sym typeface="Meiryo"/>
              </a:rPr>
              <a:t>過幾分鐘後</a:t>
            </a:r>
            <a:endParaRPr sz="3200" b="1">
              <a:solidFill>
                <a:srgbClr val="FFFF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FF00"/>
                </a:solidFill>
                <a:latin typeface="Meiryo"/>
                <a:ea typeface="Meiryo"/>
                <a:cs typeface="Meiryo"/>
                <a:sym typeface="Meiryo"/>
              </a:rPr>
              <a:t>你會發現內容與相片已經更改了</a:t>
            </a:r>
            <a:endParaRPr/>
          </a:p>
        </p:txBody>
      </p:sp>
      <p:pic>
        <p:nvPicPr>
          <p:cNvPr id="295" name="Google Shape;295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04557" y="3545397"/>
            <a:ext cx="2505425" cy="209579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22"/>
          <p:cNvSpPr txBox="1"/>
          <p:nvPr/>
        </p:nvSpPr>
        <p:spPr>
          <a:xfrm>
            <a:off x="9328093" y="1701978"/>
            <a:ext cx="3016307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00B050"/>
                </a:solidFill>
                <a:latin typeface="Meiryo"/>
                <a:ea typeface="Meiryo"/>
                <a:cs typeface="Meiryo"/>
                <a:sym typeface="Meiryo"/>
              </a:rPr>
              <a:t>把這畫面截圖，存成 </a:t>
            </a: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unit1_1.jpg</a:t>
            </a:r>
            <a:endParaRPr sz="3200" b="1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cxnSp>
        <p:nvCxnSpPr>
          <p:cNvPr id="297" name="Google Shape;297;p22"/>
          <p:cNvCxnSpPr/>
          <p:nvPr/>
        </p:nvCxnSpPr>
        <p:spPr>
          <a:xfrm flipH="1">
            <a:off x="3969834" y="1811883"/>
            <a:ext cx="1425596" cy="836342"/>
          </a:xfrm>
          <a:prstGeom prst="straightConnector1">
            <a:avLst/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8" name="Google Shape;298;p22"/>
          <p:cNvCxnSpPr/>
          <p:nvPr/>
        </p:nvCxnSpPr>
        <p:spPr>
          <a:xfrm>
            <a:off x="5921298" y="1988488"/>
            <a:ext cx="174702" cy="810468"/>
          </a:xfrm>
          <a:prstGeom prst="straightConnector1">
            <a:avLst/>
          </a:prstGeom>
          <a:noFill/>
          <a:ln w="57150" cap="flat" cmpd="sng">
            <a:solidFill>
              <a:srgbClr val="FFFF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3"/>
          <p:cNvSpPr txBox="1"/>
          <p:nvPr/>
        </p:nvSpPr>
        <p:spPr>
          <a:xfrm>
            <a:off x="739318" y="1"/>
            <a:ext cx="10330197" cy="160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 fontScale="92500" lnSpcReduction="20000"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ct val="100000"/>
              <a:buFont typeface="Meiryo"/>
              <a:buNone/>
            </a:pPr>
            <a:r>
              <a:rPr lang="zh-TW" sz="8800" b="1">
                <a:solidFill>
                  <a:srgbClr val="EE0000"/>
                </a:solidFill>
                <a:latin typeface="Meiryo"/>
                <a:ea typeface="Meiryo"/>
                <a:cs typeface="Meiryo"/>
                <a:sym typeface="Meiryo"/>
              </a:rPr>
              <a:t>Assignments #1-1</a:t>
            </a:r>
            <a:endParaRPr sz="8800" b="1">
              <a:solidFill>
                <a:srgbClr val="3F3F3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304" name="Google Shape;30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6084" y="1523933"/>
            <a:ext cx="6784901" cy="47893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305" name="Google Shape;305;p23"/>
          <p:cNvSpPr txBox="1"/>
          <p:nvPr/>
        </p:nvSpPr>
        <p:spPr>
          <a:xfrm>
            <a:off x="8264838" y="2262816"/>
            <a:ext cx="348702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如何上傳作業？</a:t>
            </a:r>
            <a:endParaRPr sz="3200" b="1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964" y="0"/>
            <a:ext cx="10238072" cy="671687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311" name="Google Shape;311;p24"/>
          <p:cNvSpPr/>
          <p:nvPr/>
        </p:nvSpPr>
        <p:spPr>
          <a:xfrm>
            <a:off x="1563169" y="3358435"/>
            <a:ext cx="722831" cy="27790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12" name="Google Shape;312;p24"/>
          <p:cNvSpPr txBox="1"/>
          <p:nvPr/>
        </p:nvSpPr>
        <p:spPr>
          <a:xfrm>
            <a:off x="1592906" y="3051560"/>
            <a:ext cx="47772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確定是在這個目錄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704" y="209913"/>
            <a:ext cx="11404592" cy="64381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pic>
        <p:nvPicPr>
          <p:cNvPr id="318" name="Google Shape;318;p25"/>
          <p:cNvPicPr preferRelativeResize="0"/>
          <p:nvPr/>
        </p:nvPicPr>
        <p:blipFill rotWithShape="1">
          <a:blip r:embed="rId4">
            <a:alphaModFix/>
          </a:blip>
          <a:srcRect r="6094" b="5186"/>
          <a:stretch/>
        </p:blipFill>
        <p:spPr>
          <a:xfrm>
            <a:off x="8827618" y="1295047"/>
            <a:ext cx="2889461" cy="1788396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5"/>
          <p:cNvSpPr/>
          <p:nvPr/>
        </p:nvSpPr>
        <p:spPr>
          <a:xfrm>
            <a:off x="10590028" y="1474347"/>
            <a:ext cx="871870" cy="371467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20" name="Google Shape;320;p25"/>
          <p:cNvSpPr/>
          <p:nvPr/>
        </p:nvSpPr>
        <p:spPr>
          <a:xfrm>
            <a:off x="9307032" y="2434822"/>
            <a:ext cx="1697665" cy="496126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21" name="Google Shape;321;p25"/>
          <p:cNvSpPr txBox="1"/>
          <p:nvPr/>
        </p:nvSpPr>
        <p:spPr>
          <a:xfrm>
            <a:off x="7414701" y="3189783"/>
            <a:ext cx="477729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再次上傳檔案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693" y="106147"/>
            <a:ext cx="11684613" cy="556909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cxnSp>
        <p:nvCxnSpPr>
          <p:cNvPr id="327" name="Google Shape;327;p26"/>
          <p:cNvCxnSpPr/>
          <p:nvPr/>
        </p:nvCxnSpPr>
        <p:spPr>
          <a:xfrm rot="10800000">
            <a:off x="7058530" y="3226981"/>
            <a:ext cx="3306726" cy="207335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8" name="Google Shape;328;p26"/>
          <p:cNvSpPr txBox="1"/>
          <p:nvPr/>
        </p:nvSpPr>
        <p:spPr>
          <a:xfrm>
            <a:off x="6315830" y="2014151"/>
            <a:ext cx="348702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直接拖拉過來</a:t>
            </a:r>
            <a:endParaRPr/>
          </a:p>
        </p:txBody>
      </p:sp>
      <p:pic>
        <p:nvPicPr>
          <p:cNvPr id="329" name="Google Shape;329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6190" y="4903745"/>
            <a:ext cx="9069066" cy="184810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330" name="Google Shape;330;p26"/>
          <p:cNvSpPr/>
          <p:nvPr/>
        </p:nvSpPr>
        <p:spPr>
          <a:xfrm>
            <a:off x="1709243" y="6126288"/>
            <a:ext cx="1842031" cy="402103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31" name="Google Shape;331;p26"/>
          <p:cNvSpPr txBox="1"/>
          <p:nvPr/>
        </p:nvSpPr>
        <p:spPr>
          <a:xfrm>
            <a:off x="3016477" y="5825182"/>
            <a:ext cx="569541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然後一定要記得Commit</a:t>
            </a:r>
            <a:endParaRPr sz="3200" b="1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746" y="529029"/>
            <a:ext cx="10460508" cy="57999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337" name="Google Shape;337;p27"/>
          <p:cNvSpPr/>
          <p:nvPr/>
        </p:nvSpPr>
        <p:spPr>
          <a:xfrm>
            <a:off x="1539123" y="4286855"/>
            <a:ext cx="2905287" cy="1731173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38" name="Google Shape;338;p27"/>
          <p:cNvSpPr txBox="1"/>
          <p:nvPr/>
        </p:nvSpPr>
        <p:spPr>
          <a:xfrm>
            <a:off x="865746" y="3606387"/>
            <a:ext cx="569541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2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過幾分鐘後來到這裡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623" y="163450"/>
            <a:ext cx="9324754" cy="649952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344" name="Google Shape;344;p28"/>
          <p:cNvSpPr/>
          <p:nvPr/>
        </p:nvSpPr>
        <p:spPr>
          <a:xfrm>
            <a:off x="1719876" y="4371916"/>
            <a:ext cx="2724533" cy="2291056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45" name="Google Shape;345;p28"/>
          <p:cNvSpPr txBox="1"/>
          <p:nvPr/>
        </p:nvSpPr>
        <p:spPr>
          <a:xfrm>
            <a:off x="1556862" y="3531959"/>
            <a:ext cx="4620654" cy="97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這就會是最新的內容</a:t>
            </a:r>
            <a:endParaRPr sz="2800" b="1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如果沒有更新，請ctrl-F5</a:t>
            </a:r>
            <a:endParaRPr sz="2800" b="1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9"/>
          <p:cNvSpPr txBox="1"/>
          <p:nvPr/>
        </p:nvSpPr>
        <p:spPr>
          <a:xfrm>
            <a:off x="752482" y="1"/>
            <a:ext cx="10330197" cy="1304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 fontScale="70000" lnSpcReduction="20000"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EE0000"/>
              </a:buClr>
              <a:buSzPct val="100000"/>
              <a:buFont typeface="Meiryo"/>
              <a:buNone/>
            </a:pPr>
            <a:r>
              <a:rPr lang="zh-TW" sz="8800" b="1">
                <a:solidFill>
                  <a:srgbClr val="EE0000"/>
                </a:solidFill>
                <a:latin typeface="Meiryo"/>
                <a:ea typeface="Meiryo"/>
                <a:cs typeface="Meiryo"/>
                <a:sym typeface="Meiryo"/>
              </a:rPr>
              <a:t>Assignments #1-1完成了</a:t>
            </a:r>
            <a:endParaRPr sz="8800" b="1">
              <a:solidFill>
                <a:srgbClr val="3F3F3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351" name="Google Shape;35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9169" y="1483113"/>
            <a:ext cx="7073661" cy="49931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"/>
          <p:cNvSpPr txBox="1">
            <a:spLocks noGrp="1"/>
          </p:cNvSpPr>
          <p:nvPr>
            <p:ph type="title"/>
          </p:nvPr>
        </p:nvSpPr>
        <p:spPr>
          <a:xfrm>
            <a:off x="1920240" y="0"/>
            <a:ext cx="8770571" cy="688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b" anchorCtr="0">
            <a:normAutofit fontScale="90000"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ct val="100000"/>
              <a:buFont typeface="Meiryo"/>
              <a:buNone/>
            </a:pPr>
            <a:r>
              <a:rPr lang="zh-TW" b="0"/>
              <a:t>先來這裡建立帳號</a:t>
            </a:r>
            <a:endParaRPr/>
          </a:p>
        </p:txBody>
      </p:sp>
      <p:pic>
        <p:nvPicPr>
          <p:cNvPr id="123" name="Google Shape;12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1455" y="688157"/>
            <a:ext cx="9489089" cy="5430770"/>
          </a:xfrm>
          <a:prstGeom prst="roundRect">
            <a:avLst>
              <a:gd name="adj" fmla="val 2258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124" name="Google Shape;124;p3"/>
          <p:cNvSpPr txBox="1"/>
          <p:nvPr/>
        </p:nvSpPr>
        <p:spPr>
          <a:xfrm>
            <a:off x="3048785" y="6371764"/>
            <a:ext cx="60944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0" i="0" u="sng" strike="noStrike" cap="none">
                <a:solidFill>
                  <a:srgbClr val="0070C0"/>
                </a:solidFill>
                <a:latin typeface="Meiryo"/>
                <a:ea typeface="Meiryo"/>
                <a:cs typeface="Meiryo"/>
                <a:sym typeface="Meiry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zh-TW" sz="1800" b="0" i="0" u="none" strike="noStrike" cap="none">
                <a:solidFill>
                  <a:srgbClr val="0070C0"/>
                </a:solidFill>
                <a:latin typeface="Meiryo"/>
                <a:ea typeface="Meiryo"/>
                <a:cs typeface="Meiryo"/>
                <a:sym typeface="Meiryo"/>
              </a:rPr>
              <a:t> </a:t>
            </a:r>
            <a:endParaRPr/>
          </a:p>
        </p:txBody>
      </p:sp>
      <p:sp>
        <p:nvSpPr>
          <p:cNvPr id="125" name="Google Shape;125;p3"/>
          <p:cNvSpPr/>
          <p:nvPr/>
        </p:nvSpPr>
        <p:spPr>
          <a:xfrm>
            <a:off x="10152667" y="1102936"/>
            <a:ext cx="538143" cy="358219"/>
          </a:xfrm>
          <a:prstGeom prst="roundRect">
            <a:avLst>
              <a:gd name="adj" fmla="val 0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cxnSp>
        <p:nvCxnSpPr>
          <p:cNvPr id="126" name="Google Shape;126;p3"/>
          <p:cNvCxnSpPr/>
          <p:nvPr/>
        </p:nvCxnSpPr>
        <p:spPr>
          <a:xfrm>
            <a:off x="5288437" y="471340"/>
            <a:ext cx="4722829" cy="631596"/>
          </a:xfrm>
          <a:prstGeom prst="straightConnector1">
            <a:avLst/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27" name="Google Shape;127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90431" y="2149312"/>
            <a:ext cx="5505564" cy="348791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128" name="Google Shape;128;p3"/>
          <p:cNvSpPr/>
          <p:nvPr/>
        </p:nvSpPr>
        <p:spPr>
          <a:xfrm>
            <a:off x="8202889" y="3045323"/>
            <a:ext cx="2157169" cy="383677"/>
          </a:xfrm>
          <a:prstGeom prst="roundRect">
            <a:avLst>
              <a:gd name="adj" fmla="val 0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29" name="Google Shape;129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5430" y="2639656"/>
            <a:ext cx="7184421" cy="36056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130" name="Google Shape;130;p3"/>
          <p:cNvSpPr/>
          <p:nvPr/>
        </p:nvSpPr>
        <p:spPr>
          <a:xfrm>
            <a:off x="5226940" y="3893271"/>
            <a:ext cx="2352211" cy="527900"/>
          </a:xfrm>
          <a:prstGeom prst="roundRect">
            <a:avLst>
              <a:gd name="adj" fmla="val 0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B3AAA-AFD1-9798-70DC-5D28F85F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TW" sz="5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最後，最重要的事！！！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E985D82-BB78-CDAD-A3C8-9073F85595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81697" y="2137686"/>
            <a:ext cx="10828605" cy="427809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TW" altLang="en-TW" sz="4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完成以上之後，請來這裡登錄你的網站資訊：</a:t>
            </a:r>
            <a:br>
              <a:rPr kumimoji="0" lang="en-TW" altLang="en-TW" sz="28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endParaRPr kumimoji="0" lang="en-TW" altLang="en-TW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ct val="150000"/>
              </a:lnSpc>
            </a:pPr>
            <a:r>
              <a:rPr lang="en-TW" altLang="en-TW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大學部</a:t>
            </a:r>
            <a:r>
              <a:rPr lang="zh-TW" altLang="en-US" sz="24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學號單號：</a:t>
            </a:r>
            <a:r>
              <a:rPr lang="en-US" sz="2400" u="sng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2"/>
              </a:rPr>
              <a:t>https://forms.gle/7zdPLBdWv4bV4YM88</a:t>
            </a:r>
            <a:endParaRPr kumimoji="0" lang="en-TW" altLang="en-TW" sz="24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ct val="150000"/>
              </a:lnSpc>
            </a:pPr>
            <a:r>
              <a:rPr kumimoji="0" lang="en-TW" altLang="en-TW" sz="24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大學部學號雙號：</a:t>
            </a:r>
            <a:r>
              <a:rPr kumimoji="0" lang="en-TW" altLang="en-TW" sz="2400" i="0" u="sng" strike="noStrike" cap="none" normalizeH="0" baseline="0" dirty="0">
                <a:ln>
                  <a:noFill/>
                </a:ln>
                <a:solidFill>
                  <a:srgbClr val="005BAA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  <a:hlinkClick r:id="rId3"/>
              </a:rPr>
              <a:t>https://forms.gle/BsSEAEBBFYzYPpRR7</a:t>
            </a:r>
            <a:br>
              <a:rPr kumimoji="0" lang="en-TW" altLang="en-TW" sz="2400" i="0" u="sng" strike="noStrike" cap="none" normalizeH="0" baseline="0" dirty="0">
                <a:ln>
                  <a:noFill/>
                </a:ln>
                <a:solidFill>
                  <a:srgbClr val="005BAA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0" lang="en-TW" altLang="en-TW" sz="2400" i="0" strike="noStrike" cap="none" normalizeH="0" baseline="0" dirty="0">
                <a:ln>
                  <a:noFill/>
                </a:ln>
                <a:solidFill>
                  <a:srgbClr val="005BAA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企管系碩士班：</a:t>
            </a:r>
            <a:r>
              <a:rPr 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2"/>
              </a:rPr>
              <a:t> </a:t>
            </a:r>
            <a:r>
              <a:rPr lang="en-US" sz="2400" u="sng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4"/>
              </a:rPr>
              <a:t>https://forms.gle/iBoZzZMK9UfkGwDY7</a:t>
            </a:r>
            <a:br>
              <a:rPr kumimoji="0" lang="en-TW" altLang="en-TW" sz="2400" i="0" u="sng" strike="noStrike" cap="none" normalizeH="0" baseline="0" dirty="0">
                <a:ln>
                  <a:noFill/>
                </a:ln>
                <a:solidFill>
                  <a:srgbClr val="005BAA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</a:br>
            <a:r>
              <a:rPr kumimoji="0" lang="en-TW" altLang="en-TW" sz="2400" i="0" strike="noStrike" cap="none" normalizeH="0" baseline="0" dirty="0">
                <a:ln>
                  <a:noFill/>
                </a:ln>
                <a:solidFill>
                  <a:srgbClr val="005BAA"/>
                </a:solidFill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EMBA:</a:t>
            </a:r>
            <a:r>
              <a:rPr 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2"/>
              </a:rPr>
              <a:t> </a:t>
            </a:r>
            <a:r>
              <a:rPr lang="en-US" sz="2400" u="sng" dirty="0">
                <a:latin typeface="Microsoft JhengHei" panose="020B0604030504040204" pitchFamily="34" charset="-120"/>
                <a:ea typeface="Microsoft JhengHei" panose="020B0604030504040204" pitchFamily="34" charset="-120"/>
                <a:hlinkClick r:id="rId5"/>
              </a:rPr>
              <a:t>https://forms.gle/CUQjVj6WJDLtbpTcA</a:t>
            </a:r>
            <a:endParaRPr lang="en-US" sz="2400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ct val="100000"/>
              </a:lnSpc>
            </a:pPr>
            <a:endParaRPr kumimoji="0" lang="en-TW" altLang="en-TW" sz="2400" i="0" u="sng" strike="noStrike" cap="none" normalizeH="0" baseline="0" dirty="0">
              <a:ln>
                <a:noFill/>
              </a:ln>
              <a:solidFill>
                <a:srgbClr val="005BAA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TW" altLang="en-TW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32615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4"/>
          <p:cNvPicPr preferRelativeResize="0"/>
          <p:nvPr/>
        </p:nvPicPr>
        <p:blipFill rotWithShape="1">
          <a:blip r:embed="rId3">
            <a:alphaModFix/>
          </a:blip>
          <a:srcRect t="801" b="801"/>
          <a:stretch/>
        </p:blipFill>
        <p:spPr>
          <a:xfrm>
            <a:off x="480769" y="131975"/>
            <a:ext cx="10454253" cy="616001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136" name="Google Shape;136;p4"/>
          <p:cNvSpPr/>
          <p:nvPr/>
        </p:nvSpPr>
        <p:spPr>
          <a:xfrm>
            <a:off x="6490132" y="2684081"/>
            <a:ext cx="1051311" cy="653008"/>
          </a:xfrm>
          <a:prstGeom prst="roundRect">
            <a:avLst>
              <a:gd name="adj" fmla="val 0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37" name="Google Shape;137;p4"/>
          <p:cNvSpPr txBox="1">
            <a:spLocks noGrp="1"/>
          </p:cNvSpPr>
          <p:nvPr>
            <p:ph type="body" idx="1"/>
          </p:nvPr>
        </p:nvSpPr>
        <p:spPr>
          <a:xfrm>
            <a:off x="7552171" y="2575773"/>
            <a:ext cx="3792044" cy="869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725" tIns="109725" rIns="109725" bIns="91425" anchor="t" anchorCtr="0">
            <a:normAutofit fontScale="85000" lnSpcReduction="20000"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rPr lang="zh-TW" sz="2000" b="1" dirty="0">
                <a:solidFill>
                  <a:srgbClr val="FF0000"/>
                </a:solidFill>
              </a:rPr>
              <a:t>選一個你自己的username</a:t>
            </a:r>
            <a:endParaRPr lang="en-US" altLang="zh-TW" sz="2000" b="1" dirty="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rPr lang="en-TW" sz="2000" b="1">
                <a:solidFill>
                  <a:srgbClr val="FF0000"/>
                </a:solidFill>
              </a:rPr>
              <a:t>建議可以使用自己的學號</a:t>
            </a:r>
            <a:endParaRPr sz="2000" b="1" dirty="0">
              <a:solidFill>
                <a:srgbClr val="FF0000"/>
              </a:solidFill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7541443" y="5207498"/>
            <a:ext cx="2157169" cy="383677"/>
          </a:xfrm>
          <a:prstGeom prst="roundRect">
            <a:avLst>
              <a:gd name="adj" fmla="val 0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139" name="Google Shape;139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7785" y="2467465"/>
            <a:ext cx="4224020" cy="370554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5914" y="122044"/>
            <a:ext cx="9840172" cy="64038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145" name="Google Shape;145;p5"/>
          <p:cNvSpPr/>
          <p:nvPr/>
        </p:nvSpPr>
        <p:spPr>
          <a:xfrm>
            <a:off x="2366761" y="1866437"/>
            <a:ext cx="1078188" cy="291971"/>
          </a:xfrm>
          <a:prstGeom prst="roundRect">
            <a:avLst>
              <a:gd name="adj" fmla="val 0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377" y="308344"/>
            <a:ext cx="10290260" cy="591170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151" name="Google Shape;151;p6"/>
          <p:cNvSpPr/>
          <p:nvPr/>
        </p:nvSpPr>
        <p:spPr>
          <a:xfrm>
            <a:off x="2356128" y="4163070"/>
            <a:ext cx="3513043" cy="345135"/>
          </a:xfrm>
          <a:prstGeom prst="roundRect">
            <a:avLst>
              <a:gd name="adj" fmla="val 0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52" name="Google Shape;152;p6"/>
          <p:cNvSpPr txBox="1"/>
          <p:nvPr/>
        </p:nvSpPr>
        <p:spPr>
          <a:xfrm>
            <a:off x="3443663" y="3244334"/>
            <a:ext cx="746297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i="0" u="none" strike="noStrike" cap="none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https://github.com/ntust2026/ntust2026.github.io.git</a:t>
            </a:r>
            <a:endParaRPr sz="1800" b="1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53" name="Google Shape;153;p6"/>
          <p:cNvSpPr txBox="1"/>
          <p:nvPr/>
        </p:nvSpPr>
        <p:spPr>
          <a:xfrm>
            <a:off x="6438295" y="2810510"/>
            <a:ext cx="40005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請複製這一行貼上</a:t>
            </a:r>
            <a:endParaRPr sz="2800" b="1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cxnSp>
        <p:nvCxnSpPr>
          <p:cNvPr id="154" name="Google Shape;154;p6"/>
          <p:cNvCxnSpPr/>
          <p:nvPr/>
        </p:nvCxnSpPr>
        <p:spPr>
          <a:xfrm flipH="1">
            <a:off x="5092995" y="3613666"/>
            <a:ext cx="1924493" cy="437339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2382" y="281427"/>
            <a:ext cx="10112124" cy="614624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160" name="Google Shape;160;p7"/>
          <p:cNvSpPr txBox="1"/>
          <p:nvPr/>
        </p:nvSpPr>
        <p:spPr>
          <a:xfrm>
            <a:off x="5651485" y="2488877"/>
            <a:ext cx="4000500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username</a:t>
            </a:r>
            <a:r>
              <a:rPr lang="zh-TW" sz="2800" b="1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.github.io</a:t>
            </a:r>
            <a:endParaRPr/>
          </a:p>
        </p:txBody>
      </p:sp>
      <p:sp>
        <p:nvSpPr>
          <p:cNvPr id="161" name="Google Shape;161;p7"/>
          <p:cNvSpPr txBox="1"/>
          <p:nvPr/>
        </p:nvSpPr>
        <p:spPr>
          <a:xfrm>
            <a:off x="3143389" y="3187566"/>
            <a:ext cx="5724163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zh-TW" sz="1800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username</a:t>
            </a:r>
            <a:r>
              <a:rPr lang="zh-TW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.github.io」，這個 </a:t>
            </a:r>
            <a:r>
              <a:rPr lang="zh-TW" sz="1800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username </a:t>
            </a:r>
            <a:r>
              <a:rPr lang="zh-TW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是自己的 GitHub 帳號，是你自己取的，不會和我的一樣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62" name="Google Shape;162;p7"/>
          <p:cNvSpPr/>
          <p:nvPr/>
        </p:nvSpPr>
        <p:spPr>
          <a:xfrm>
            <a:off x="3178368" y="2443639"/>
            <a:ext cx="1841748" cy="392988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cxnSp>
        <p:nvCxnSpPr>
          <p:cNvPr id="163" name="Google Shape;163;p7"/>
          <p:cNvCxnSpPr/>
          <p:nvPr/>
        </p:nvCxnSpPr>
        <p:spPr>
          <a:xfrm flipH="1">
            <a:off x="1956449" y="1278143"/>
            <a:ext cx="822442" cy="116549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4" name="Google Shape;164;p7"/>
          <p:cNvCxnSpPr/>
          <p:nvPr/>
        </p:nvCxnSpPr>
        <p:spPr>
          <a:xfrm>
            <a:off x="3753293" y="1278143"/>
            <a:ext cx="470074" cy="1165496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65" name="Google Shape;165;p7"/>
          <p:cNvSpPr txBox="1"/>
          <p:nvPr/>
        </p:nvSpPr>
        <p:spPr>
          <a:xfrm>
            <a:off x="2264735" y="631812"/>
            <a:ext cx="258066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!!!重要!!!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一定要一樣+.github.io</a:t>
            </a:r>
            <a:endParaRPr sz="1800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66" name="Google Shape;166;p7"/>
          <p:cNvSpPr/>
          <p:nvPr/>
        </p:nvSpPr>
        <p:spPr>
          <a:xfrm>
            <a:off x="975535" y="3429000"/>
            <a:ext cx="1533749" cy="643270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67" name="Google Shape;167;p7"/>
          <p:cNvSpPr/>
          <p:nvPr/>
        </p:nvSpPr>
        <p:spPr>
          <a:xfrm>
            <a:off x="8762110" y="5633628"/>
            <a:ext cx="1432619" cy="462371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8351" y="242443"/>
            <a:ext cx="11183911" cy="637311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173" name="Google Shape;173;p8"/>
          <p:cNvSpPr/>
          <p:nvPr/>
        </p:nvSpPr>
        <p:spPr>
          <a:xfrm>
            <a:off x="1732339" y="1029509"/>
            <a:ext cx="3318125" cy="480314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74" name="Google Shape;174;p8"/>
          <p:cNvSpPr txBox="1"/>
          <p:nvPr/>
        </p:nvSpPr>
        <p:spPr>
          <a:xfrm>
            <a:off x="2587932" y="660177"/>
            <a:ext cx="75730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「</a:t>
            </a:r>
            <a:r>
              <a:rPr lang="zh-TW" sz="1800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username</a:t>
            </a:r>
            <a:r>
              <a:rPr lang="zh-TW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.github.io」，這個 </a:t>
            </a:r>
            <a:r>
              <a:rPr lang="zh-TW" sz="1800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username </a:t>
            </a:r>
            <a:r>
              <a:rPr lang="zh-TW" sz="1800">
                <a:solidFill>
                  <a:schemeClr val="dk1"/>
                </a:solidFill>
                <a:latin typeface="Meiryo"/>
                <a:ea typeface="Meiryo"/>
                <a:cs typeface="Meiryo"/>
                <a:sym typeface="Meiryo"/>
              </a:rPr>
              <a:t>是自己的 GitHub 帳號</a:t>
            </a:r>
            <a:endParaRPr/>
          </a:p>
        </p:txBody>
      </p:sp>
      <p:pic>
        <p:nvPicPr>
          <p:cNvPr id="175" name="Google Shape;175;p8"/>
          <p:cNvPicPr preferRelativeResize="0"/>
          <p:nvPr/>
        </p:nvPicPr>
        <p:blipFill rotWithShape="1">
          <a:blip r:embed="rId4">
            <a:alphaModFix/>
          </a:blip>
          <a:srcRect t="32581"/>
          <a:stretch/>
        </p:blipFill>
        <p:spPr>
          <a:xfrm>
            <a:off x="1468906" y="3965943"/>
            <a:ext cx="9062799" cy="2502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995" y="296472"/>
            <a:ext cx="11303302" cy="59661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EAEAEA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33000" endPos="28000" dist="5000" dir="5400000" sy="-100000" algn="bl" rotWithShape="0"/>
          </a:effectLst>
        </p:spPr>
      </p:pic>
      <p:sp>
        <p:nvSpPr>
          <p:cNvPr id="181" name="Google Shape;181;p9"/>
          <p:cNvSpPr/>
          <p:nvPr/>
        </p:nvSpPr>
        <p:spPr>
          <a:xfrm>
            <a:off x="10377377" y="1610833"/>
            <a:ext cx="1293628" cy="515679"/>
          </a:xfrm>
          <a:prstGeom prst="roundRect">
            <a:avLst>
              <a:gd name="adj" fmla="val 16667"/>
            </a:avLst>
          </a:prstGeom>
          <a:noFill/>
          <a:ln w="571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0000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182" name="Google Shape;182;p9"/>
          <p:cNvSpPr txBox="1"/>
          <p:nvPr/>
        </p:nvSpPr>
        <p:spPr>
          <a:xfrm>
            <a:off x="9412849" y="2303734"/>
            <a:ext cx="251841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800" b="1">
                <a:solidFill>
                  <a:srgbClr val="FF0000"/>
                </a:solidFill>
                <a:latin typeface="Meiryo"/>
                <a:ea typeface="Meiryo"/>
                <a:cs typeface="Meiryo"/>
                <a:sym typeface="Meiryo"/>
              </a:rPr>
              <a:t>接下來要設定</a:t>
            </a:r>
            <a:endParaRPr sz="2800" b="1">
              <a:solidFill>
                <a:schemeClr val="dk1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ketchLinesVTI">
  <a:themeElements>
    <a:clrScheme name="SketchLines">
      <a:dk1>
        <a:srgbClr val="000000"/>
      </a:dk1>
      <a:lt1>
        <a:srgbClr val="FFFFFF"/>
      </a:lt1>
      <a:dk2>
        <a:srgbClr val="564E4E"/>
      </a:dk2>
      <a:lt2>
        <a:srgbClr val="EEEBE2"/>
      </a:lt2>
      <a:accent1>
        <a:srgbClr val="E54837"/>
      </a:accent1>
      <a:accent2>
        <a:srgbClr val="947F53"/>
      </a:accent2>
      <a:accent3>
        <a:srgbClr val="BE8D64"/>
      </a:accent3>
      <a:accent4>
        <a:srgbClr val="E0C171"/>
      </a:accent4>
      <a:accent5>
        <a:srgbClr val="968572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420</Words>
  <Application>Microsoft Macintosh PowerPoint</Application>
  <PresentationFormat>Widescreen</PresentationFormat>
  <Paragraphs>57</Paragraphs>
  <Slides>30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Meiryo</vt:lpstr>
      <vt:lpstr>Microsoft JhengHei</vt:lpstr>
      <vt:lpstr>Arial</vt:lpstr>
      <vt:lpstr>Corbel</vt:lpstr>
      <vt:lpstr>SketchLinesVTI</vt:lpstr>
      <vt:lpstr>GitHub  製作個人網站</vt:lpstr>
      <vt:lpstr>GitHub 提供免費的 Git Server </vt:lpstr>
      <vt:lpstr>先來這裡建立帳號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最後，最重要的事！！！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pin luarn</dc:creator>
  <cp:lastModifiedBy>pin luarn</cp:lastModifiedBy>
  <cp:revision>4</cp:revision>
  <dcterms:created xsi:type="dcterms:W3CDTF">2025-06-04T01:23:25Z</dcterms:created>
  <dcterms:modified xsi:type="dcterms:W3CDTF">2026-02-14T08:00:39Z</dcterms:modified>
</cp:coreProperties>
</file>